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D89A29-F331-4034-A57E-527FC509F015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4F9163-272D-4628-84E9-55B4BC727A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218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4F9163-272D-4628-84E9-55B4BC727AE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9360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4F9163-272D-4628-84E9-55B4BC727AE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8065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394E-1BBD-42F2-8FD1-892BCC1C94AA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08B90-A7B1-4536-A8D0-136B54D001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394E-1BBD-42F2-8FD1-892BCC1C94AA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08B90-A7B1-4536-A8D0-136B54D001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394E-1BBD-42F2-8FD1-892BCC1C94AA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08B90-A7B1-4536-A8D0-136B54D001CD}" type="slidenum">
              <a:rPr lang="en-US" smtClean="0"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394E-1BBD-42F2-8FD1-892BCC1C94AA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08B90-A7B1-4536-A8D0-136B54D001C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394E-1BBD-42F2-8FD1-892BCC1C94AA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08B90-A7B1-4536-A8D0-136B54D001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394E-1BBD-42F2-8FD1-892BCC1C94AA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08B90-A7B1-4536-A8D0-136B54D001C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394E-1BBD-42F2-8FD1-892BCC1C94AA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08B90-A7B1-4536-A8D0-136B54D001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394E-1BBD-42F2-8FD1-892BCC1C94AA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08B90-A7B1-4536-A8D0-136B54D001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394E-1BBD-42F2-8FD1-892BCC1C94AA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08B90-A7B1-4536-A8D0-136B54D001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394E-1BBD-42F2-8FD1-892BCC1C94AA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08B90-A7B1-4536-A8D0-136B54D001CD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394E-1BBD-42F2-8FD1-892BCC1C94AA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08B90-A7B1-4536-A8D0-136B54D001CD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2D4394E-1BBD-42F2-8FD1-892BCC1C94AA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8A108B90-A7B1-4536-A8D0-136B54D001CD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609600"/>
            <a:ext cx="7772400" cy="1470025"/>
          </a:xfrm>
        </p:spPr>
        <p:txBody>
          <a:bodyPr>
            <a:normAutofit/>
          </a:bodyPr>
          <a:lstStyle/>
          <a:p>
            <a:r>
              <a:rPr lang="en-US" sz="8000" dirty="0" smtClean="0">
                <a:latin typeface="Gabriola" pitchFamily="82" charset="0"/>
              </a:rPr>
              <a:t>Sleep Apnea</a:t>
            </a:r>
            <a:endParaRPr lang="en-US" sz="8000" dirty="0">
              <a:latin typeface="Gabriola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2667000"/>
            <a:ext cx="6400800" cy="1752600"/>
          </a:xfrm>
        </p:spPr>
        <p:txBody>
          <a:bodyPr/>
          <a:lstStyle/>
          <a:p>
            <a:r>
              <a:rPr lang="en-US" dirty="0" smtClean="0"/>
              <a:t>Is a sleep disorder in which a person’s breathing is irregular, or pauses while sleeping.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646218" y="4038600"/>
            <a:ext cx="41355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Megan Murray and Katie Fulton</a:t>
            </a:r>
            <a:endParaRPr 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38590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38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2400" dirty="0" smtClean="0">
                <a:solidFill>
                  <a:schemeClr val="tx2"/>
                </a:solidFill>
              </a:rPr>
              <a:t/>
            </a:r>
            <a:br>
              <a:rPr lang="en-US" sz="2400" dirty="0" smtClean="0">
                <a:solidFill>
                  <a:schemeClr val="tx2"/>
                </a:solidFill>
              </a:rPr>
            </a:br>
            <a:r>
              <a:rPr lang="en-US" sz="2400" dirty="0" smtClean="0">
                <a:solidFill>
                  <a:schemeClr val="tx2"/>
                </a:solidFill>
              </a:rPr>
              <a:t>Breathing is interrupted by a block to the airflow causing an apnea which is a pause in breathing that can happen five to thirty times in an hour and can last anywhere from seconds to minutes.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62200" y="558967"/>
            <a:ext cx="531427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dirty="0" smtClean="0">
                <a:solidFill>
                  <a:schemeClr val="bg1"/>
                </a:solidFill>
                <a:latin typeface="Gabriola" pitchFamily="82" charset="0"/>
              </a:rPr>
              <a:t>What is Sleep Apnea?</a:t>
            </a:r>
            <a:endParaRPr lang="en-US" sz="6000" dirty="0">
              <a:solidFill>
                <a:schemeClr val="bg1"/>
              </a:solidFill>
              <a:latin typeface="Gabriola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3949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609600" y="533400"/>
            <a:ext cx="7772400" cy="1162050"/>
          </a:xfrm>
        </p:spPr>
        <p:txBody>
          <a:bodyPr>
            <a:normAutofit/>
          </a:bodyPr>
          <a:lstStyle/>
          <a:p>
            <a:r>
              <a:rPr lang="en-US" sz="6600" dirty="0" smtClean="0">
                <a:latin typeface="Gabriola" pitchFamily="82" charset="0"/>
              </a:rPr>
              <a:t>Symptoms</a:t>
            </a:r>
            <a:endParaRPr lang="en-US" sz="6600" dirty="0">
              <a:latin typeface="Gabriola" pitchFamily="82" charset="0"/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143000" y="2057400"/>
            <a:ext cx="6400800" cy="1752600"/>
          </a:xfrm>
        </p:spPr>
        <p:txBody>
          <a:bodyPr>
            <a:norm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dirty="0" smtClean="0"/>
              <a:t>Snoring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dirty="0" smtClean="0"/>
              <a:t>Fatigue and day time sleepiness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dirty="0" smtClean="0"/>
              <a:t>Impaired vision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dirty="0" smtClean="0"/>
              <a:t>Slower reaction time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0957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362200"/>
            <a:ext cx="7408333" cy="3450696"/>
          </a:xfrm>
        </p:spPr>
        <p:txBody>
          <a:bodyPr/>
          <a:lstStyle/>
          <a:p>
            <a:r>
              <a:rPr lang="en-US" dirty="0" smtClean="0"/>
              <a:t>Polysomnography: a formal sleep study that records biophysiological changes in sleep</a:t>
            </a:r>
          </a:p>
          <a:p>
            <a:r>
              <a:rPr lang="en-US" dirty="0" smtClean="0"/>
              <a:t>Its monitors brain activity, eye movement, skeletal muscle activity, and heart rhythm.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latin typeface="Gabriola" pitchFamily="82" charset="0"/>
              </a:rPr>
              <a:t>How its Tested</a:t>
            </a:r>
            <a:endParaRPr lang="en-US" sz="6000" dirty="0">
              <a:latin typeface="Gabriola" pitchFamily="82" charset="0"/>
            </a:endParaRPr>
          </a:p>
        </p:txBody>
      </p:sp>
      <p:pic>
        <p:nvPicPr>
          <p:cNvPr id="1026" name="Picture 2" descr="http://www.end-your-sleep-deprivation.com/images/polysomnography-cor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3975253"/>
            <a:ext cx="5029200" cy="2726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3056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Behavioral therapy</a:t>
            </a:r>
          </a:p>
          <a:p>
            <a:r>
              <a:rPr lang="en-US" dirty="0" smtClean="0"/>
              <a:t>Sleeping on one side</a:t>
            </a:r>
          </a:p>
          <a:p>
            <a:r>
              <a:rPr lang="en-US" dirty="0" smtClean="0"/>
              <a:t>Automatic Positive Air Pressure Device (APAP)</a:t>
            </a:r>
          </a:p>
          <a:p>
            <a:r>
              <a:rPr lang="en-US" dirty="0" smtClean="0"/>
              <a:t>Oral Appliance Therapy (OAT)</a:t>
            </a:r>
          </a:p>
          <a:p>
            <a:r>
              <a:rPr lang="en-US" dirty="0" smtClean="0"/>
              <a:t>Surgical treatment: Correction of nasal passages and pharyngeal obstruction. Surgery is based on individual needs.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>
            <a:normAutofit/>
          </a:bodyPr>
          <a:lstStyle/>
          <a:p>
            <a:r>
              <a:rPr lang="en-US" sz="6600" dirty="0" smtClean="0">
                <a:latin typeface="Gabriola" pitchFamily="82" charset="0"/>
              </a:rPr>
              <a:t>Treatment</a:t>
            </a:r>
            <a:endParaRPr lang="en-US" sz="6600" dirty="0">
              <a:latin typeface="Gabriola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4704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3124200"/>
            <a:ext cx="4648200" cy="2133600"/>
          </a:xfrm>
        </p:spPr>
        <p:txBody>
          <a:bodyPr>
            <a:noAutofit/>
          </a:bodyPr>
          <a:lstStyle/>
          <a:p>
            <a:r>
              <a:rPr lang="en-US" sz="2000" dirty="0" smtClean="0"/>
              <a:t>It is a mask with a tube attached to a CPAP (Continuous Positive Air Pressure Device) machine.</a:t>
            </a:r>
          </a:p>
          <a:p>
            <a:r>
              <a:rPr lang="en-US" sz="2000" dirty="0" smtClean="0"/>
              <a:t>Splints/opens the patients airway to allow pressurized air into the throat allowing them to breathe easier.</a:t>
            </a:r>
            <a:endParaRPr lang="en-US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89325" y="533400"/>
            <a:ext cx="5197475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Gabriola" pitchFamily="82" charset="0"/>
              </a:rPr>
              <a:t>APAP</a:t>
            </a:r>
            <a:br>
              <a:rPr lang="en-US" dirty="0" smtClean="0">
                <a:latin typeface="Gabriola" pitchFamily="82" charset="0"/>
              </a:rPr>
            </a:br>
            <a:r>
              <a:rPr lang="en-US" dirty="0" smtClean="0">
                <a:latin typeface="Gabriola" pitchFamily="82" charset="0"/>
              </a:rPr>
              <a:t>Automatic Positive Air Pressure Device</a:t>
            </a:r>
            <a:endParaRPr lang="en-US" dirty="0">
              <a:latin typeface="Gabriola" pitchFamily="82" charset="0"/>
            </a:endParaRPr>
          </a:p>
        </p:txBody>
      </p:sp>
      <p:pic>
        <p:nvPicPr>
          <p:cNvPr id="2050" name="Picture 2" descr="http://www.resmed.com/au/images/cpap-treatmen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667000"/>
            <a:ext cx="3333750" cy="28575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4132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itchFamily="34" charset="0"/>
              <a:buChar char="•"/>
            </a:pPr>
            <a:r>
              <a:rPr lang="en-US" dirty="0"/>
              <a:t>An implant recommended by dentists, </a:t>
            </a:r>
          </a:p>
          <a:p>
            <a:r>
              <a:rPr lang="en-US" dirty="0"/>
              <a:t>which shifts the lower jaw forward opening the airway.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Gabriola" pitchFamily="82" charset="0"/>
              </a:rPr>
              <a:t>OAT</a:t>
            </a:r>
            <a:br>
              <a:rPr lang="en-US" dirty="0">
                <a:latin typeface="Gabriola" pitchFamily="82" charset="0"/>
              </a:rPr>
            </a:br>
            <a:r>
              <a:rPr lang="en-US" dirty="0">
                <a:latin typeface="Gabriola" pitchFamily="82" charset="0"/>
              </a:rPr>
              <a:t>Oral Appliance Therapy</a:t>
            </a:r>
            <a:br>
              <a:rPr lang="en-US" dirty="0">
                <a:latin typeface="Gabriola" pitchFamily="82" charset="0"/>
              </a:rPr>
            </a:br>
            <a:endParaRPr lang="en-US" dirty="0"/>
          </a:p>
        </p:txBody>
      </p:sp>
      <p:pic>
        <p:nvPicPr>
          <p:cNvPr id="6" name="Picture 4" descr="http://www.deardoctor.com/images/ddwc/features/sleep-disorders/oral-appliance-therap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3733800"/>
            <a:ext cx="3316142" cy="28598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865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Affects mainly older people, but sometimes can affect children with enlarged tonsils, and is common in overweight people.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latin typeface="Gabriola" pitchFamily="82" charset="0"/>
              </a:rPr>
              <a:t>Who it Effects</a:t>
            </a:r>
            <a:endParaRPr lang="en-US" sz="6000" dirty="0">
              <a:latin typeface="Gabriola" pitchFamily="82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3810000"/>
            <a:ext cx="2381250" cy="2409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1262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276600"/>
            <a:ext cx="8610600" cy="16764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2"/>
                </a:solidFill>
              </a:rPr>
              <a:t>http://www.nhlbi.nih.gov/health/health-topics/topics/sleepapnea/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29000" y="1066800"/>
            <a:ext cx="204414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 smtClean="0"/>
              <a:t>Video</a:t>
            </a:r>
            <a:endParaRPr lang="en-US" sz="6000" b="1" dirty="0"/>
          </a:p>
        </p:txBody>
      </p:sp>
    </p:spTree>
    <p:extLst>
      <p:ext uri="{BB962C8B-B14F-4D97-AF65-F5344CB8AC3E}">
        <p14:creationId xmlns:p14="http://schemas.microsoft.com/office/powerpoint/2010/main" val="3979995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61</TotalTime>
  <Words>197</Words>
  <Application>Microsoft Office PowerPoint</Application>
  <PresentationFormat>On-screen Show (4:3)</PresentationFormat>
  <Paragraphs>31</Paragraphs>
  <Slides>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Waveform</vt:lpstr>
      <vt:lpstr>Sleep Apnea</vt:lpstr>
      <vt:lpstr> Breathing is interrupted by a block to the airflow causing an apnea which is a pause in breathing that can happen five to thirty times in an hour and can last anywhere from seconds to minutes.</vt:lpstr>
      <vt:lpstr>Symptoms</vt:lpstr>
      <vt:lpstr>How its Tested</vt:lpstr>
      <vt:lpstr>Treatment</vt:lpstr>
      <vt:lpstr>APAP Automatic Positive Air Pressure Device</vt:lpstr>
      <vt:lpstr>OAT Oral Appliance Therapy </vt:lpstr>
      <vt:lpstr>Who it Effects</vt:lpstr>
      <vt:lpstr>http://www.nhlbi.nih.gov/health/health-topics/topics/sleepapnea/</vt:lpstr>
    </vt:vector>
  </TitlesOfParts>
  <Company>Virginia Beach City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Sleep Apnea</dc:title>
  <dc:creator>LAUREL K FULTON (303)</dc:creator>
  <cp:lastModifiedBy>LAUREL K FULTON (303)</cp:lastModifiedBy>
  <cp:revision>7</cp:revision>
  <dcterms:created xsi:type="dcterms:W3CDTF">2012-02-06T14:09:02Z</dcterms:created>
  <dcterms:modified xsi:type="dcterms:W3CDTF">2012-02-06T15:10:08Z</dcterms:modified>
</cp:coreProperties>
</file>